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0"/>
  </p:normalViewPr>
  <p:slideViewPr>
    <p:cSldViewPr snapToGrid="0">
      <p:cViewPr varScale="1">
        <p:scale>
          <a:sx n="93" d="100"/>
          <a:sy n="93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F004-2329-6D54-3E62-9B8A5C35A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D252E-8851-DE1C-0D86-EC0CB5B46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062F9-0BDE-24E3-7E62-338D8FFB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142B4-7C91-9D3A-AB8D-7F0FF653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C415-55CF-189E-BC57-D2AE19BA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3A08-2414-C9C1-05F4-1FC840BA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96921-4B45-9278-76EA-DE7F035B0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97174-1EEA-DE1D-E4F8-C9E6D10F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89522-1752-1821-DD83-75E3D52F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906C9-481D-6FB4-D450-9027D705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1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6EC52-3C04-D36B-A2E0-6E3CFB993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F325F-4531-3724-7548-B6C8E08A6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91E8-B349-C053-9450-CD0268DD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63520-E93A-F878-07F5-117B3D1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D24AF-0526-A3A8-2421-093C646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3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D266-4A89-636D-33ED-48E0657F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8A7C-6DA4-36E2-C815-3A1D44B3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C5221-D90A-2EAC-D11A-504B7132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FD99D-730B-66FC-BA6A-C455B3D4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49848-8E93-31CB-BED6-D111E1DA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6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EE7E-8D38-25A6-5B70-83984474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2A385-63FD-0104-D82D-56C4891FB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B0448-E9F9-3612-B4F1-FD82E092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EF3BF-DD6A-1FAB-6F41-1508C112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406F-B91F-88AF-7883-2EDDFDD5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2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178-9A41-7CA9-196E-A5B78E28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9C18-1C7B-8A83-4BE4-68FDE683E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AE4ED-6C48-4414-29D5-E7B1FA129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4BBD7-87F0-ED63-9E31-6FECFCE2D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58D9F-EAC2-A111-430F-BDA7AAC7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0946D-D4BA-0007-FCE3-84EA8A21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7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2E35-06DC-2E55-ED71-859EA7C3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C7E77-ED40-E26B-1DC0-8B2585FC1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7F1C-039F-1752-A460-97547C148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AF91F-23ED-A3F1-8514-2AEE110DF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84A23-3002-7EA7-38A4-133A08421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75A33-1C74-72DD-3966-ACB648B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B3933-BADF-4C9E-CC93-E1D62A04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F3AE9-00CB-C419-E63C-8615C15F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322F-45B5-C818-E31E-1733E05C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C234E-2E0E-99FA-BBAB-09B21D43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AE112-FD9F-640E-0A31-25DDFBE9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1E6E3-046B-F9EE-62D7-DB1D6CAB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F6C81-E776-DCDE-BECC-83AEB95E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498CC-F6BB-F617-D7C5-2ADA4D91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E38DD-DD48-9992-B7FF-A0D9903C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C673-BC49-9A8A-D32B-3F084B51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2B16F-A5FD-7383-CDB2-ACBC58F0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53D27-8826-B7D6-8B9E-72E788E12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382A-0363-FAFF-FADA-1DBF9F46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46299-52DF-DCBD-D4DE-D1301942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05D90-DCD7-5393-5147-99FE4B97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3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2038-527E-2BF4-5AFC-E676102D7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25D76-A381-B237-D8D8-62EF91C7D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2F847-5DBB-9315-A90A-DDD7AD600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ED7AD-1651-86E2-D70F-8EDE7626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4880C-25F0-D316-E352-342E302A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E5D0-BC8E-C767-8154-D49520AA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CFCD8-F29A-2ECB-2C4B-2DCF1903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BC822-ABB2-C506-D8EC-914DFF736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C86BC-7A2B-B029-2904-FCF4D1FA6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EC22-6B3F-D641-964D-4FB2CF9D2F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0090F-C0BB-A253-120B-133B68FCF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4CBE0-4B0E-BF32-4555-F4EE86D95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1D3CD-4E47-FD4A-B975-441865B01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0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Airline Lounges</a:t>
            </a:r>
          </a:p>
        </p:txBody>
      </p:sp>
      <p:pic>
        <p:nvPicPr>
          <p:cNvPr id="5" name="Picture 4" descr="A screenshot of a white website&#10;&#10;Description automatically generated">
            <a:extLst>
              <a:ext uri="{FF2B5EF4-FFF2-40B4-BE49-F238E27FC236}">
                <a16:creationId xmlns:a16="http://schemas.microsoft.com/office/drawing/2014/main" id="{D26D20F4-FF18-857C-D12D-CA1F0B55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31" y="1343891"/>
            <a:ext cx="6264937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Immigration &amp; Customers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7E87C5-864A-5BE3-BF51-BB2C66C9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3508"/>
            <a:ext cx="7772400" cy="44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3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International Delivery</a:t>
            </a:r>
          </a:p>
        </p:txBody>
      </p:sp>
      <p:pic>
        <p:nvPicPr>
          <p:cNvPr id="4" name="Picture 3" descr="A white paper with text&#10;&#10;Description automatically generated">
            <a:extLst>
              <a:ext uri="{FF2B5EF4-FFF2-40B4-BE49-F238E27FC236}">
                <a16:creationId xmlns:a16="http://schemas.microsoft.com/office/drawing/2014/main" id="{4F136E00-208A-D07C-7739-82D50F7E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432791"/>
            <a:ext cx="6731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7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Internet Connection</a:t>
            </a:r>
          </a:p>
        </p:txBody>
      </p:sp>
      <p:pic>
        <p:nvPicPr>
          <p:cNvPr id="4" name="Picture 3" descr="A white text box with black text&#10;&#10;Description automatically generated">
            <a:extLst>
              <a:ext uri="{FF2B5EF4-FFF2-40B4-BE49-F238E27FC236}">
                <a16:creationId xmlns:a16="http://schemas.microsoft.com/office/drawing/2014/main" id="{239289E9-8ECF-8C02-E04E-DA5B62E4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22450"/>
            <a:ext cx="6858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3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Local-Sim Card Purchase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4E728BF-2D44-8187-8E69-C48331FA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432" y="1330036"/>
            <a:ext cx="4405135" cy="50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9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Lost and Found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22FD8A7-D209-E6C7-4606-5678C9F9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" y="2092036"/>
            <a:ext cx="5629917" cy="241862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3BE0BAB-933F-C87E-E3C9-92935102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274" y="1267690"/>
            <a:ext cx="4990199" cy="53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Pay-Per use Lounges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05A63D47-E740-CB72-D636-04DE0C8D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91" y="1119886"/>
            <a:ext cx="5361709" cy="2407502"/>
          </a:xfrm>
          <a:prstGeom prst="rect">
            <a:avLst/>
          </a:prstGeom>
        </p:spPr>
      </p:pic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E80C2357-A2E1-715B-D222-58D57E17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72" y="3735207"/>
            <a:ext cx="6386945" cy="28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3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Pick Up Points</a:t>
            </a:r>
          </a:p>
        </p:txBody>
      </p:sp>
      <p:pic>
        <p:nvPicPr>
          <p:cNvPr id="4" name="Picture 3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407D2EF7-E7CF-7034-37F4-C9D88CF1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8" y="2126548"/>
            <a:ext cx="10939023" cy="39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8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Play Area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F80FCF7-1050-A44C-06C6-46AF481B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32" y="1330036"/>
            <a:ext cx="4697013" cy="4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Porter Service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7C43E2D2-257A-E054-17FB-43815F47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17" y="1330036"/>
            <a:ext cx="4020365" cy="49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Shower and Spa Services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8780732-6041-4650-66C4-35766A1D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804" y="1484599"/>
            <a:ext cx="5090391" cy="46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Airport Parking</a:t>
            </a:r>
          </a:p>
        </p:txBody>
      </p:sp>
      <p:pic>
        <p:nvPicPr>
          <p:cNvPr id="4" name="Picture 3" descr="A screenshot of a white text&#10;&#10;Description automatically generated">
            <a:extLst>
              <a:ext uri="{FF2B5EF4-FFF2-40B4-BE49-F238E27FC236}">
                <a16:creationId xmlns:a16="http://schemas.microsoft.com/office/drawing/2014/main" id="{49CAD994-6BBF-EA13-76AA-475A89DF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765300"/>
            <a:ext cx="6832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Smoking Areas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FF6AD8D-6C60-0BDF-0AF8-FBE29CE0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94" y="1639384"/>
            <a:ext cx="3679297" cy="43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7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Convenience Stores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000E02-B9A4-D018-000C-733C0118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04" y="1623576"/>
            <a:ext cx="5129573" cy="44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2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Transit Hotels</a:t>
            </a:r>
          </a:p>
        </p:txBody>
      </p:sp>
      <p:pic>
        <p:nvPicPr>
          <p:cNvPr id="4" name="Picture 3" descr="A close-up of a table&#10;&#10;Description automatically generated">
            <a:extLst>
              <a:ext uri="{FF2B5EF4-FFF2-40B4-BE49-F238E27FC236}">
                <a16:creationId xmlns:a16="http://schemas.microsoft.com/office/drawing/2014/main" id="{E994CDF4-E5F1-CAA5-6352-F2F33817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46" y="2308602"/>
            <a:ext cx="7772400" cy="25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8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Tv Lounge</a:t>
            </a:r>
          </a:p>
        </p:txBody>
      </p:sp>
      <p:pic>
        <p:nvPicPr>
          <p:cNvPr id="4" name="Picture 3" descr="A list of directions&#10;&#10;Description automatically generated with medium confidence">
            <a:extLst>
              <a:ext uri="{FF2B5EF4-FFF2-40B4-BE49-F238E27FC236}">
                <a16:creationId xmlns:a16="http://schemas.microsoft.com/office/drawing/2014/main" id="{07D77361-3C60-FEAD-C5D6-EBD9EE4C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527" y="1330036"/>
            <a:ext cx="4089400" cy="52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8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Wheelchairs and Accessibility Aids</a:t>
            </a:r>
            <a:endParaRPr lang="en-US" dirty="0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E3E89FF4-5636-C77A-6CBC-B115AA55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72301"/>
            <a:ext cx="7772400" cy="26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Baby care Rooms</a:t>
            </a:r>
          </a:p>
        </p:txBody>
      </p:sp>
      <p:pic>
        <p:nvPicPr>
          <p:cNvPr id="4" name="Picture 3" descr="A screenshot of a baby care room&#10;&#10;Description automatically generated">
            <a:extLst>
              <a:ext uri="{FF2B5EF4-FFF2-40B4-BE49-F238E27FC236}">
                <a16:creationId xmlns:a16="http://schemas.microsoft.com/office/drawing/2014/main" id="{978DE1A1-5215-2AB5-16BC-3705CCDE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97" y="1574798"/>
            <a:ext cx="5162206" cy="4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8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Baggage Storage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3DBE65-F499-5D9F-CBFA-144392D1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1" y="1958687"/>
            <a:ext cx="4795588" cy="340302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C7FBFD7-23FE-24DD-5C56-5367748A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24" y="1517100"/>
            <a:ext cx="3592022" cy="47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ATM</a:t>
            </a:r>
          </a:p>
        </p:txBody>
      </p:sp>
      <p:pic>
        <p:nvPicPr>
          <p:cNvPr id="4" name="Picture 3" descr="A screenshot of a white card&#10;&#10;Description automatically generated">
            <a:extLst>
              <a:ext uri="{FF2B5EF4-FFF2-40B4-BE49-F238E27FC236}">
                <a16:creationId xmlns:a16="http://schemas.microsoft.com/office/drawing/2014/main" id="{DEF89FC2-4FE2-27D3-4691-E074EF01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9400"/>
            <a:ext cx="6604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0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Car Rental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77368F0C-569E-6EF9-96BC-51C2579F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332" y="1673010"/>
            <a:ext cx="5551632" cy="45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Postal Services</a:t>
            </a:r>
          </a:p>
        </p:txBody>
      </p:sp>
      <p:pic>
        <p:nvPicPr>
          <p:cNvPr id="4" name="Picture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9CDC2FAE-10DA-B590-7F09-84926A16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534968"/>
            <a:ext cx="6896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Charging Points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85BD44-C8DE-2012-4FA4-C7D5A4F1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13" y="1494756"/>
            <a:ext cx="4730173" cy="46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F5EEDF-38E9-3DDE-89C4-E477AA4C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346" y="678729"/>
            <a:ext cx="9144000" cy="651307"/>
          </a:xfrm>
        </p:spPr>
        <p:txBody>
          <a:bodyPr/>
          <a:lstStyle/>
          <a:p>
            <a:r>
              <a:rPr lang="en-US" dirty="0"/>
              <a:t>Free-To-Use Rest Areas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DF418B3-901B-2F61-9AB5-EA95B927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63" y="1556345"/>
            <a:ext cx="4471474" cy="53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58</Words>
  <Application>Microsoft Macintosh PowerPoint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Xinyi</dc:creator>
  <cp:lastModifiedBy>Wang Xinyi</cp:lastModifiedBy>
  <cp:revision>2</cp:revision>
  <dcterms:created xsi:type="dcterms:W3CDTF">2024-05-14T04:38:30Z</dcterms:created>
  <dcterms:modified xsi:type="dcterms:W3CDTF">2024-05-14T05:56:00Z</dcterms:modified>
</cp:coreProperties>
</file>